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914" y="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3FA657E-C673-4E42-91FF-1D67BA3C2CA5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CEFBC98-F382-4DA5-9068-9AE1A522E7FA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Microstrip</a:t>
            </a:r>
            <a:r>
              <a:rPr lang="en-US" dirty="0" smtClean="0"/>
              <a:t> Patch </a:t>
            </a:r>
            <a:r>
              <a:rPr lang="en-US" dirty="0" err="1" smtClean="0"/>
              <a:t>Antena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 Harkness</a:t>
            </a:r>
          </a:p>
          <a:p>
            <a:r>
              <a:rPr lang="en-US" dirty="0" smtClean="0"/>
              <a:t>EELE 533-2018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S11 Measurements - 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225853"/>
            <a:ext cx="386250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8" y="1219200"/>
            <a:ext cx="3833812" cy="2985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067"/>
          <a:stretch/>
        </p:blipFill>
        <p:spPr>
          <a:xfrm>
            <a:off x="990600" y="4495800"/>
            <a:ext cx="2389793" cy="17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4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S11 Measurements - 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3914000" cy="297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95399"/>
            <a:ext cx="3733800" cy="29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067"/>
          <a:stretch/>
        </p:blipFill>
        <p:spPr>
          <a:xfrm>
            <a:off x="990600" y="4495800"/>
            <a:ext cx="2389793" cy="17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9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r>
              <a:rPr lang="en-US" dirty="0" smtClean="0"/>
              <a:t>S-Parameter Simulation</a:t>
            </a:r>
          </a:p>
          <a:p>
            <a:r>
              <a:rPr lang="en-US" dirty="0" smtClean="0"/>
              <a:t>Far-Field Simulation</a:t>
            </a:r>
          </a:p>
          <a:p>
            <a:r>
              <a:rPr lang="en-US" dirty="0" smtClean="0"/>
              <a:t>Fabrication</a:t>
            </a:r>
          </a:p>
          <a:p>
            <a:r>
              <a:rPr lang="en-US" dirty="0" smtClean="0"/>
              <a:t>S11 Measurements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r>
              <a:rPr lang="en-US" dirty="0" smtClean="0"/>
              <a:t>S-Parameter Simulation</a:t>
            </a:r>
          </a:p>
          <a:p>
            <a:r>
              <a:rPr lang="en-US" dirty="0" smtClean="0"/>
              <a:t>Far-Field Simulation</a:t>
            </a:r>
          </a:p>
          <a:p>
            <a:r>
              <a:rPr lang="en-US" dirty="0" smtClean="0"/>
              <a:t>Fabrication</a:t>
            </a:r>
          </a:p>
          <a:p>
            <a:r>
              <a:rPr lang="en-US" dirty="0" smtClean="0"/>
              <a:t>S11 Measurements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9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556"/>
          <a:stretch/>
        </p:blipFill>
        <p:spPr>
          <a:xfrm>
            <a:off x="228600" y="1752600"/>
            <a:ext cx="413623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997994"/>
            <a:ext cx="4267200" cy="27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28738"/>
            <a:ext cx="4436210" cy="333851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1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4554936" cy="493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7823" y="1966913"/>
            <a:ext cx="43243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S-Parameter Simulation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105413" y="1219200"/>
            <a:ext cx="3581387" cy="493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428018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Far-Field Simulations - Azimuth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5333504" cy="493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39317" y="3418733"/>
            <a:ext cx="2708275" cy="29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9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Field Simulations - Elevation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5333504" cy="493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84" y="3657600"/>
            <a:ext cx="3679651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3886200"/>
            <a:ext cx="8229600" cy="2394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60868"/>
            <a:ext cx="8229600" cy="25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S11 </a:t>
            </a:r>
            <a:r>
              <a:rPr lang="en-US" dirty="0" smtClean="0"/>
              <a:t>Measurements - 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295401"/>
            <a:ext cx="4215257" cy="310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5401"/>
            <a:ext cx="4114800" cy="310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067"/>
          <a:stretch/>
        </p:blipFill>
        <p:spPr>
          <a:xfrm>
            <a:off x="990600" y="4550766"/>
            <a:ext cx="2389793" cy="17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55</Words>
  <Application>Microsoft Office PowerPoint</Application>
  <PresentationFormat>On-screen Show (4:3)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Bookman Old Style</vt:lpstr>
      <vt:lpstr>Gill Sans MT</vt:lpstr>
      <vt:lpstr>Wingdings</vt:lpstr>
      <vt:lpstr>Wingdings 3</vt:lpstr>
      <vt:lpstr>Origin</vt:lpstr>
      <vt:lpstr>Microstrip Patch Antena </vt:lpstr>
      <vt:lpstr>Overview</vt:lpstr>
      <vt:lpstr>Physical Design</vt:lpstr>
      <vt:lpstr>Physical Design</vt:lpstr>
      <vt:lpstr>S-Parameter Simulation</vt:lpstr>
      <vt:lpstr>Far-Field Simulations - Azimuth</vt:lpstr>
      <vt:lpstr>Far Field Simulations - Elevation</vt:lpstr>
      <vt:lpstr>Fabrication</vt:lpstr>
      <vt:lpstr>S11 Measurements - A</vt:lpstr>
      <vt:lpstr>S11 Measurements - B</vt:lpstr>
      <vt:lpstr>S11 Measurements - C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Microstrip Patch Antena</dc:title>
  <dc:creator>tehSharkness</dc:creator>
  <cp:lastModifiedBy>Harkness, Samuel</cp:lastModifiedBy>
  <cp:revision>8</cp:revision>
  <dcterms:created xsi:type="dcterms:W3CDTF">2018-12-11T01:51:28Z</dcterms:created>
  <dcterms:modified xsi:type="dcterms:W3CDTF">2018-12-11T16:16:12Z</dcterms:modified>
</cp:coreProperties>
</file>